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>
      <p:cViewPr varScale="1">
        <p:scale>
          <a:sx n="63" d="100"/>
          <a:sy n="63" d="100"/>
        </p:scale>
        <p:origin x="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8/25/2019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2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80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F72DA7-1323-40D5-BC13-AF4DC5EC97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695E25C-06E7-4082-BE92-B571B616B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285571"/>
            <a:ext cx="1126540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4BD7DF-F4BB-427F-B4F6-6DC83A59A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4AE0442-3FA4-4F65-BAA2-F50D6F49E9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332" y="4509119"/>
            <a:ext cx="11265408" cy="1881445"/>
          </a:xfrm>
          <a:effectLst>
            <a:glow rad="1104900">
              <a:schemeClr val="accent1">
                <a:alpha val="40000"/>
              </a:schemeClr>
            </a:glow>
            <a:reflection blurRad="736600" stA="59000" endPos="65000" dist="635000" dir="5400000" sy="-100000" algn="bl" rotWithShape="0"/>
            <a:softEdge rad="6731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FFFFFF">
                    <a:alpha val="75000"/>
                  </a:srgbClr>
                </a:solidFill>
              </a:rPr>
              <a:t>　　　つみたて</a:t>
            </a:r>
            <a:r>
              <a:rPr kumimoji="1" lang="en-US" altLang="ja-JP" sz="4800" dirty="0">
                <a:solidFill>
                  <a:srgbClr val="FFFFFF">
                    <a:alpha val="75000"/>
                  </a:srgbClr>
                </a:solidFill>
              </a:rPr>
              <a:t>NISA</a:t>
            </a:r>
            <a:r>
              <a:rPr kumimoji="1" lang="ja-JP" altLang="en-US" sz="4800" dirty="0">
                <a:solidFill>
                  <a:srgbClr val="FFFFFF">
                    <a:alpha val="75000"/>
                  </a:srgbClr>
                </a:solidFill>
              </a:rPr>
              <a:t>口座開設</a:t>
            </a:r>
            <a:endParaRPr kumimoji="1" lang="en-US" altLang="ja-JP" sz="4800" dirty="0">
              <a:solidFill>
                <a:srgbClr val="FFFFFF">
                  <a:alpha val="75000"/>
                </a:srgbClr>
              </a:solidFill>
            </a:endParaRPr>
          </a:p>
          <a:p>
            <a:r>
              <a:rPr kumimoji="1" lang="ja-JP" altLang="en-US" sz="4800" dirty="0">
                <a:solidFill>
                  <a:srgbClr val="FFFFFF">
                    <a:alpha val="75000"/>
                  </a:srgbClr>
                </a:solidFill>
              </a:rPr>
              <a:t>　　　　　　　魅力を解説　　　　　　　　　　　　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705BDD-8556-4299-93FD-85AF4219354E}"/>
              </a:ext>
            </a:extLst>
          </p:cNvPr>
          <p:cNvSpPr txBox="1"/>
          <p:nvPr/>
        </p:nvSpPr>
        <p:spPr>
          <a:xfrm>
            <a:off x="3215680" y="1390756"/>
            <a:ext cx="8712968" cy="1446550"/>
          </a:xfrm>
          <a:prstGeom prst="rect">
            <a:avLst/>
          </a:prstGeom>
          <a:noFill/>
          <a:effectLst>
            <a:softEdge rad="825500"/>
          </a:effectLst>
        </p:spPr>
        <p:txBody>
          <a:bodyPr wrap="square" numCol="7" rtlCol="0">
            <a:normAutofit/>
          </a:bodyPr>
          <a:lstStyle/>
          <a:p>
            <a:r>
              <a:rPr lang="ja-JP" altLang="en-US" sz="8800" dirty="0">
                <a:solidFill>
                  <a:srgbClr val="FF0000"/>
                </a:solidFill>
                <a:effectLst>
                  <a:glow rad="266700">
                    <a:schemeClr val="tx1">
                      <a:lumMod val="85000"/>
                      <a:alpha val="23000"/>
                    </a:schemeClr>
                  </a:glow>
                </a:effectLst>
              </a:rPr>
              <a:t>楽天証券</a:t>
            </a:r>
          </a:p>
        </p:txBody>
      </p:sp>
    </p:spTree>
    <p:extLst>
      <p:ext uri="{BB962C8B-B14F-4D97-AF65-F5344CB8AC3E}">
        <p14:creationId xmlns:p14="http://schemas.microsoft.com/office/powerpoint/2010/main" val="216547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33E34"/>
      </a:dk2>
      <a:lt2>
        <a:srgbClr val="E8E7E2"/>
      </a:lt2>
      <a:accent1>
        <a:srgbClr val="969CC6"/>
      </a:accent1>
      <a:accent2>
        <a:srgbClr val="7F9EBA"/>
      </a:accent2>
      <a:accent3>
        <a:srgbClr val="83ABAD"/>
      </a:accent3>
      <a:accent4>
        <a:srgbClr val="76AD99"/>
      </a:accent4>
      <a:accent5>
        <a:srgbClr val="84AE8D"/>
      </a:accent5>
      <a:accent6>
        <a:srgbClr val="83B078"/>
      </a:accent6>
      <a:hlink>
        <a:srgbClr val="8A8453"/>
      </a:hlink>
      <a:folHlink>
        <a:srgbClr val="848484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Wingdings 2</vt:lpstr>
      <vt:lpstr>DividendVTI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恵子 梅原</dc:creator>
  <cp:lastModifiedBy>恵子 梅原</cp:lastModifiedBy>
  <cp:revision>2</cp:revision>
  <dcterms:created xsi:type="dcterms:W3CDTF">2019-08-25T01:01:42Z</dcterms:created>
  <dcterms:modified xsi:type="dcterms:W3CDTF">2019-08-25T01:11:49Z</dcterms:modified>
</cp:coreProperties>
</file>