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梅原 恵子" initials="梅原" lastIdx="0" clrIdx="0">
    <p:extLst>
      <p:ext uri="{19B8F6BF-5375-455C-9EA6-DF929625EA0E}">
        <p15:presenceInfo xmlns:p15="http://schemas.microsoft.com/office/powerpoint/2012/main" userId="e278705b436b5a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1" d="100"/>
          <a:sy n="81" d="100"/>
        </p:scale>
        <p:origin x="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給与内訳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家賃・住宅ローン</c:v>
                </c:pt>
                <c:pt idx="1">
                  <c:v>生活費</c:v>
                </c:pt>
                <c:pt idx="2">
                  <c:v>その他</c:v>
                </c:pt>
                <c:pt idx="3">
                  <c:v>貯蓄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D-473D-B95C-552710BCA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0.73485</cdr:x>
      <cdr:y>0.13896</cdr:y>
    </cdr:from>
    <cdr:to>
      <cdr:x>0.9697</cdr:x>
      <cdr:y>0.30638</cdr:y>
    </cdr:to>
    <cdr:sp macro="" textlink="">
      <cdr:nvSpPr>
        <cdr:cNvPr id="2" name="吹き出し: 角を丸めた四角形 1">
          <a:extLst xmlns:a="http://schemas.openxmlformats.org/drawingml/2006/main">
            <a:ext uri="{FF2B5EF4-FFF2-40B4-BE49-F238E27FC236}">
              <a16:creationId xmlns:a16="http://schemas.microsoft.com/office/drawing/2014/main" id="{DE443C9C-4514-4F4D-B389-29899F100C48}"/>
            </a:ext>
          </a:extLst>
        </cdr:cNvPr>
        <cdr:cNvSpPr/>
      </cdr:nvSpPr>
      <cdr:spPr>
        <a:xfrm xmlns:a="http://schemas.openxmlformats.org/drawingml/2006/main">
          <a:off x="6984776" y="836712"/>
          <a:ext cx="2232248" cy="1008112"/>
        </a:xfrm>
        <a:prstGeom xmlns:a="http://schemas.openxmlformats.org/drawingml/2006/main" prst="wedgeRoundRectCallout">
          <a:avLst>
            <a:gd name="adj1" fmla="val -83809"/>
            <a:gd name="adj2" fmla="val 46542"/>
            <a:gd name="adj3" fmla="val 16667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2400" dirty="0">
              <a:solidFill>
                <a:schemeClr val="tx1"/>
              </a:solidFill>
            </a:rPr>
            <a:t>家賃・住宅ローン２０％</a:t>
          </a:r>
          <a:endParaRPr lang="en-US" altLang="ja-JP" sz="2400" dirty="0">
            <a:solidFill>
              <a:schemeClr val="tx1"/>
            </a:solidFill>
          </a:endParaRPr>
        </a:p>
        <a:p xmlns:a="http://schemas.openxmlformats.org/drawingml/2006/main">
          <a:endParaRPr lang="ja-JP" sz="2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0.02273</cdr:x>
      <cdr:y>0.11504</cdr:y>
    </cdr:from>
    <cdr:to>
      <cdr:x>0.26515</cdr:x>
      <cdr:y>0.27051</cdr:y>
    </cdr:to>
    <cdr:sp macro="" textlink="">
      <cdr:nvSpPr>
        <cdr:cNvPr id="3" name="吹き出し: 角を丸めた四角形 2">
          <a:extLst xmlns:a="http://schemas.openxmlformats.org/drawingml/2006/main">
            <a:ext uri="{FF2B5EF4-FFF2-40B4-BE49-F238E27FC236}">
              <a16:creationId xmlns:a16="http://schemas.microsoft.com/office/drawing/2014/main" id="{7F9000BC-E12A-46E0-8762-6CBA8CCC4DA9}"/>
            </a:ext>
          </a:extLst>
        </cdr:cNvPr>
        <cdr:cNvSpPr/>
      </cdr:nvSpPr>
      <cdr:spPr>
        <a:xfrm xmlns:a="http://schemas.openxmlformats.org/drawingml/2006/main">
          <a:off x="216024" y="692696"/>
          <a:ext cx="2304256" cy="936104"/>
        </a:xfrm>
        <a:prstGeom xmlns:a="http://schemas.openxmlformats.org/drawingml/2006/main" prst="wedgeRoundRectCallout">
          <a:avLst>
            <a:gd name="adj1" fmla="val 75643"/>
            <a:gd name="adj2" fmla="val 101825"/>
            <a:gd name="adj3" fmla="val 16667"/>
          </a:avLst>
        </a:prstGeom>
        <a:solidFill xmlns:a="http://schemas.openxmlformats.org/drawingml/2006/main">
          <a:schemeClr val="bg1"/>
        </a:solidFill>
        <a:ln xmlns:a="http://schemas.openxmlformats.org/drawingml/2006/main" w="5715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3200" dirty="0">
              <a:solidFill>
                <a:srgbClr val="FF0000"/>
              </a:solidFill>
            </a:rPr>
            <a:t>貯蓄</a:t>
          </a:r>
          <a:r>
            <a:rPr lang="en-US" altLang="ja-JP" sz="3200" dirty="0">
              <a:solidFill>
                <a:srgbClr val="FF0000"/>
              </a:solidFill>
            </a:rPr>
            <a:t>30</a:t>
          </a:r>
          <a:r>
            <a:rPr lang="ja-JP" altLang="en-US" sz="3200" dirty="0">
              <a:solidFill>
                <a:srgbClr val="FF0000"/>
              </a:solidFill>
            </a:rPr>
            <a:t>％</a:t>
          </a:r>
          <a:endParaRPr lang="ja-JP" sz="32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0.03759</cdr:x>
      <cdr:y>0.73494</cdr:y>
    </cdr:from>
    <cdr:to>
      <cdr:x>0.28002</cdr:x>
      <cdr:y>0.89041</cdr:y>
    </cdr:to>
    <cdr:sp macro="" textlink="">
      <cdr:nvSpPr>
        <cdr:cNvPr id="4" name="吹き出し: 角を丸めた四角形 3">
          <a:extLst xmlns:a="http://schemas.openxmlformats.org/drawingml/2006/main">
            <a:ext uri="{FF2B5EF4-FFF2-40B4-BE49-F238E27FC236}">
              <a16:creationId xmlns:a16="http://schemas.microsoft.com/office/drawing/2014/main" id="{BCC63593-A40A-4F86-86EF-3EBC920D9971}"/>
            </a:ext>
          </a:extLst>
        </cdr:cNvPr>
        <cdr:cNvSpPr/>
      </cdr:nvSpPr>
      <cdr:spPr>
        <a:xfrm xmlns:a="http://schemas.openxmlformats.org/drawingml/2006/main">
          <a:off x="360040" y="4392488"/>
          <a:ext cx="2321712" cy="929167"/>
        </a:xfrm>
        <a:prstGeom xmlns:a="http://schemas.openxmlformats.org/drawingml/2006/main" prst="wedgeRoundRectCallout">
          <a:avLst>
            <a:gd name="adj1" fmla="val 94471"/>
            <a:gd name="adj2" fmla="val -8329"/>
            <a:gd name="adj3" fmla="val 16667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2800" dirty="0">
              <a:solidFill>
                <a:schemeClr val="tx1"/>
              </a:solidFill>
            </a:rPr>
            <a:t>その他</a:t>
          </a:r>
          <a:r>
            <a:rPr lang="en-US" altLang="ja-JP" sz="2800" dirty="0">
              <a:solidFill>
                <a:schemeClr val="tx1"/>
              </a:solidFill>
            </a:rPr>
            <a:t>30</a:t>
          </a:r>
          <a:r>
            <a:rPr lang="ja-JP" altLang="en-US" sz="2800" dirty="0">
              <a:solidFill>
                <a:schemeClr val="tx1"/>
              </a:solidFill>
            </a:rPr>
            <a:t>％</a:t>
          </a:r>
          <a:endParaRPr lang="ja-JP" sz="2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0.70677</cdr:x>
      <cdr:y>0.71084</cdr:y>
    </cdr:from>
    <cdr:to>
      <cdr:x>0.98496</cdr:x>
      <cdr:y>0.85542</cdr:y>
    </cdr:to>
    <cdr:sp macro="" textlink="">
      <cdr:nvSpPr>
        <cdr:cNvPr id="5" name="吹き出し: 角を丸めた四角形 4">
          <a:extLst xmlns:a="http://schemas.openxmlformats.org/drawingml/2006/main">
            <a:ext uri="{FF2B5EF4-FFF2-40B4-BE49-F238E27FC236}">
              <a16:creationId xmlns:a16="http://schemas.microsoft.com/office/drawing/2014/main" id="{256E945E-9B58-4F86-83D5-8A0AA66271DC}"/>
            </a:ext>
          </a:extLst>
        </cdr:cNvPr>
        <cdr:cNvSpPr/>
      </cdr:nvSpPr>
      <cdr:spPr>
        <a:xfrm xmlns:a="http://schemas.openxmlformats.org/drawingml/2006/main">
          <a:off x="6768753" y="4248472"/>
          <a:ext cx="2664295" cy="864096"/>
        </a:xfrm>
        <a:prstGeom xmlns:a="http://schemas.openxmlformats.org/drawingml/2006/main" prst="wedgeRoundRectCallout">
          <a:avLst>
            <a:gd name="adj1" fmla="val -80555"/>
            <a:gd name="adj2" fmla="val -40997"/>
            <a:gd name="adj3" fmla="val 16667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2800" dirty="0">
              <a:solidFill>
                <a:schemeClr val="tx1"/>
              </a:solidFill>
            </a:rPr>
            <a:t>生活費２０％</a:t>
          </a:r>
          <a:endParaRPr lang="ja-JP" sz="28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25744-D0E5-4685-A1BB-FE524EB34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5D240E-B179-4335-86F3-C8FB3B705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1172A1-2FEC-47E8-AA83-7EA4970D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F868F-CC8B-4DC1-A5AA-C3A69D61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4D5CC-1598-45EB-A018-C0E000E0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B1C68-C795-485A-A0BF-8F773813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3A2EBA-5EDC-4784-A869-700ACB761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750AE4-4D81-4710-8C1E-08576F6D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811989-4F83-4378-900F-0A13118A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DF450-8A95-4545-B5DC-5DF682B8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4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27D30C-5C63-45C2-8AFB-57AAAE271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97559A-A492-446D-AA7E-A3BF67BCC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D616E9-A987-457F-8E61-208944D0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3629A5-13FB-423E-9565-47B9C1DA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1070F-97E6-4098-8DF0-469BC2D8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18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DB20F-FB34-494D-AE45-A2AAA781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1013EA-88B8-4C2B-B838-A0A03DC88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AFC31C-17AF-4B43-AA7E-71990AEC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D4A76-341B-4DCB-B013-BC46F04E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BC1621-874F-4970-91DA-EA66EBF2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C31A3-AF3E-49E7-AFE9-2235AD585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CDA2B4-A9E7-4614-B428-5E825EFB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C58FA-3BCF-4938-8B59-62CDB98E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7CE28-928B-4CDD-969F-E2A78788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D10D4C-C4F4-477D-8BA0-1D1DD703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E53D4-74CA-481B-851B-D9F69DF3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FE53C0-2C2E-4F56-B031-7F1130712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BAB243-FD17-47E8-B940-EF058470E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501358-4BE0-4C83-9F41-54B163D9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99217A-3072-44AE-86F0-F4D0DC07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FC511B-D53A-43CB-B0FD-3EBB553E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8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EAE55-2533-4CD8-A11C-82111248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FBFB24-8DAC-45BB-8971-3DE07C24B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B92F18-8179-403F-BE3F-5667145E5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26D693-F206-47B6-95AC-11494B508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D63E8B-FA20-4EEB-AFE8-0F15821ED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B176C0-8C00-44F2-89B7-72A801D9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501F9C-D58E-4200-8242-6A195375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4111D0-0238-4929-A0BA-800CDFA4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5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3110BA-68F4-49FE-8967-2D71709A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02DF54-61FD-4020-AEC8-B386E1DA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FA7FE5-24E5-4F69-A867-50889C6A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D43174-2820-419B-9D55-5104B50B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35D8F8-DE9D-44B9-8ED5-88A0A6F3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62B5E4-B76F-40DC-9C37-35E61E27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0BF40E-453B-4FD7-80AB-89884932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2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5112D-E8BD-4BF3-A5A5-67696B1C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14E2E4-86C9-42F9-AA94-38B4345CB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BB6090-D574-4790-B74A-5417FF589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9C5037-2909-42EC-BB48-6A990740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35700E-8755-4F59-B668-9A5318A2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728A42-4A19-453F-911D-24C6EC20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77B2A0-4259-4555-B1AB-FBFB6081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508A12-B4A8-414E-AF58-0186F1FB1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C73D34-25DA-4206-B270-45380A091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AFB3A1-5DAB-412F-9DFA-949921D5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54E02-D343-4DF6-B6E2-DAC95C16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BE7EE9-2618-42A7-8D8C-76151E24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88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C32375-CBDE-4961-9E4A-0688F50A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A05783-C226-4CFC-B65D-1370FD92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01ED8-4A55-4F7C-B3F6-26861F315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80B7-AA72-48A7-96D4-E98BEEC9E30D}" type="datetimeFigureOut">
              <a:rPr kumimoji="1" lang="ja-JP" altLang="en-US" smtClean="0"/>
              <a:t>2018/10/20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FE98C9-4DB1-42B8-91F5-CA7918388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F39D65-078B-41F4-B2D1-75F7BCD6E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1DD6-E01A-441D-8383-EE1EAF317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E8CAAF2B-C08B-4087-97D4-0C83B8F5D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698324"/>
              </p:ext>
            </p:extLst>
          </p:nvPr>
        </p:nvGraphicFramePr>
        <p:xfrm>
          <a:off x="1559496" y="116632"/>
          <a:ext cx="95770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97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梅原 恵子</dc:creator>
  <cp:lastModifiedBy>梅原 恵子</cp:lastModifiedBy>
  <cp:revision>4</cp:revision>
  <dcterms:created xsi:type="dcterms:W3CDTF">2018-10-20T01:20:38Z</dcterms:created>
  <dcterms:modified xsi:type="dcterms:W3CDTF">2018-10-20T01:41:30Z</dcterms:modified>
</cp:coreProperties>
</file>