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梅原恵子" initials="梅原恵子" lastIdx="1" clrIdx="0">
    <p:extLst>
      <p:ext uri="{19B8F6BF-5375-455C-9EA6-DF929625EA0E}">
        <p15:presenceInfo xmlns:p15="http://schemas.microsoft.com/office/powerpoint/2012/main" userId="e278705b436b5a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39" d="100"/>
          <a:sy n="39" d="100"/>
        </p:scale>
        <p:origin x="60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028C47-9E9A-40EC-8762-6058254B8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597B049C-7E19-4417-8453-9A0E31062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30E993-9969-492C-8806-8075A37C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A66-BF4A-4A74-9726-760FC4A20B63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A5D137-8F8C-4050-BFC7-1B32790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37FE79-B9CF-4620-90DA-772DD70E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4798-E1D8-4EB4-BCDC-4FEA90C66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24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F1AE07-A8AA-40A3-A108-220ACF2D6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2D48FA-098F-4A3F-B439-601DE2812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C33510-AD90-4CD8-8D49-4101268D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A66-BF4A-4A74-9726-760FC4A20B63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9EF112-64A1-44B7-B159-CA98D1569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8251E1-703F-4BCE-98FE-8037A183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4798-E1D8-4EB4-BCDC-4FEA90C66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10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055F00F-4F53-442D-AE2B-3A4B2CF7B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FB98B3-74D0-4C97-BC07-03B981AB3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63D91B-E940-4403-B928-BB6822EE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A66-BF4A-4A74-9726-760FC4A20B63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318E72-6975-41FB-B0A5-90FB9E84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01D85E-9D69-434A-8700-D6D3DFCC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4798-E1D8-4EB4-BCDC-4FEA90C66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3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C5A328-D2DB-459A-A250-FE4BCBF90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282600-B6F0-4E56-B72E-BBB149FAF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00AB93-D62B-446D-91DF-BF278536C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A66-BF4A-4A74-9726-760FC4A20B63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C43C0D-E7D7-41AA-AEB4-72AA7D678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ED04B8-51B2-4C4C-A979-BC814064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4798-E1D8-4EB4-BCDC-4FEA90C66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36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B7AA29-62FE-40AB-BE74-9BF4E6883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3A3A5B-9179-4DA8-8CD3-7A8184CC6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E26C19-88B3-4996-9A92-2AB17638D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A66-BF4A-4A74-9726-760FC4A20B63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05AE23-54A8-4F07-9012-7186C1F86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70705C-F6FA-4EAD-A3F0-B548B03AA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4798-E1D8-4EB4-BCDC-4FEA90C66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7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7CD80F-8B64-4ACF-A083-5D74C8A7E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39E2D7-9BAF-4DD9-92CA-41CEE24B5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A89E32-9957-4A59-AE79-02751526C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F072ED-6FBF-42AA-AC4E-96D7AD78A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A66-BF4A-4A74-9726-760FC4A20B63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EEE317-568F-4F3C-AD5B-E1F49E8C6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26A124-0DF0-4286-8843-748464FE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4798-E1D8-4EB4-BCDC-4FEA90C66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47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6B118F-DE60-4405-B14B-9DE5FFF7C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DFF654-5351-4B6E-8F03-BCB006EDE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C29268-5134-4B24-B49E-9CB5C17FC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B542C65-31D9-40B2-901B-854889B86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B0BEF6-DEA0-4FBB-B635-8E678124B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C4E1E53-2142-4F22-953F-94A5D5C4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A66-BF4A-4A74-9726-760FC4A20B63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A765B4-42F1-4093-9407-568E06687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5FBF788-BBC0-4BBF-81B4-EE7D3A377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4798-E1D8-4EB4-BCDC-4FEA90C66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52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4150C-C75F-4D4A-A164-B8FF8C24A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F2F773-52EF-4769-A247-6EED4315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A66-BF4A-4A74-9726-760FC4A20B63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B4D8C8C-FA40-46FB-9D0E-F7810BBE8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5D1817-8711-40F0-8E00-FA80E704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4798-E1D8-4EB4-BCDC-4FEA90C66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68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EDB6FF-C99E-490F-92A6-A1590A9ED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A66-BF4A-4A74-9726-760FC4A20B63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3A7C346-F95C-423D-AFDB-7F7A6E2F6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C4A4BE-FDC8-4E76-B887-3472E31A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4798-E1D8-4EB4-BCDC-4FEA90C66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16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86449E-D26E-4829-ACE6-B6920730D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3C0684-CDE0-46A7-BB06-C2DF00BDD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50D067-F14E-4448-B39E-765AFC9CE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BEA458-CB2F-4A6F-93BD-E1E05C74D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A66-BF4A-4A74-9726-760FC4A20B63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550870-FC9C-4178-9573-C70514D5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5DD5E2-B06E-461A-95FC-0D609ACA2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4798-E1D8-4EB4-BCDC-4FEA90C66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60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83D957-54DE-42F3-AA7E-969B2745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1B1DE63-4063-4849-B3A8-F74B21179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522C31-71B3-4BFB-B755-88660765D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C4E588-CEBD-4E66-8AE4-701B9A8D0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A66-BF4A-4A74-9726-760FC4A20B63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ADC094-63E7-4AA2-B3AA-6F6205D0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765B1F-CB34-471B-86A6-97A66F65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4798-E1D8-4EB4-BCDC-4FEA90C66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52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32BD21B-03C9-486B-B14E-870D9216D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CC664C-6CDE-4627-A6BF-B45F8FEF4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14777B-30FA-4265-9A3F-77E6E84C8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3A66-BF4A-4A74-9726-760FC4A20B63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F8DEAA-77F9-45AD-876A-ACAC37526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0DCD8B-3F48-4D7C-9EC2-3E6284345C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C4798-E1D8-4EB4-BCDC-4FEA90C66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26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地図, テキス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BBEB628F-29C5-4C31-B407-0A64FCCFB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1286933"/>
            <a:ext cx="9522611" cy="5571067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7AC7645-B42B-4C58-A3BE-A9C27F580EB3}"/>
              </a:ext>
            </a:extLst>
          </p:cNvPr>
          <p:cNvSpPr txBox="1"/>
          <p:nvPr/>
        </p:nvSpPr>
        <p:spPr>
          <a:xfrm>
            <a:off x="1945086" y="692696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accent5">
                    <a:lumMod val="75000"/>
                  </a:schemeClr>
                </a:solidFill>
              </a:rPr>
              <a:t>国・地域はどこにするのか？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71C29142-B362-4317-A791-C748F8A1BCA8}"/>
              </a:ext>
            </a:extLst>
          </p:cNvPr>
          <p:cNvSpPr/>
          <p:nvPr/>
        </p:nvSpPr>
        <p:spPr>
          <a:xfrm>
            <a:off x="5519936" y="3068960"/>
            <a:ext cx="1565785" cy="516632"/>
          </a:xfrm>
          <a:prstGeom prst="wedgeRoundRectCallout">
            <a:avLst>
              <a:gd name="adj1" fmla="val -71339"/>
              <a:gd name="adj2" fmla="val 6054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DC27558F-7708-455F-9916-B62F3B45D15B}"/>
              </a:ext>
            </a:extLst>
          </p:cNvPr>
          <p:cNvSpPr/>
          <p:nvPr/>
        </p:nvSpPr>
        <p:spPr>
          <a:xfrm>
            <a:off x="9165118" y="1916832"/>
            <a:ext cx="1368152" cy="864096"/>
          </a:xfrm>
          <a:prstGeom prst="wedgeRoundRectCallout">
            <a:avLst>
              <a:gd name="adj1" fmla="val -49078"/>
              <a:gd name="adj2" fmla="val 12842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19BBC411-BA16-4762-AD9B-1C00F946EC10}"/>
              </a:ext>
            </a:extLst>
          </p:cNvPr>
          <p:cNvSpPr/>
          <p:nvPr/>
        </p:nvSpPr>
        <p:spPr>
          <a:xfrm>
            <a:off x="1946698" y="1862246"/>
            <a:ext cx="1368152" cy="864096"/>
          </a:xfrm>
          <a:prstGeom prst="wedgeRoundRectCallout">
            <a:avLst>
              <a:gd name="adj1" fmla="val 21867"/>
              <a:gd name="adj2" fmla="val 9630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377E131-A84C-42AC-AB61-90F0D2521606}"/>
              </a:ext>
            </a:extLst>
          </p:cNvPr>
          <p:cNvSpPr txBox="1"/>
          <p:nvPr/>
        </p:nvSpPr>
        <p:spPr>
          <a:xfrm>
            <a:off x="9336360" y="2060848"/>
            <a:ext cx="1196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米国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3921133-C322-41E9-AA0F-A67E6AAB7F3F}"/>
              </a:ext>
            </a:extLst>
          </p:cNvPr>
          <p:cNvSpPr txBox="1"/>
          <p:nvPr/>
        </p:nvSpPr>
        <p:spPr>
          <a:xfrm>
            <a:off x="5608594" y="3068960"/>
            <a:ext cx="1565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日本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5BFB98A-4D51-4A5C-BD17-00D33C699FE1}"/>
              </a:ext>
            </a:extLst>
          </p:cNvPr>
          <p:cNvSpPr txBox="1"/>
          <p:nvPr/>
        </p:nvSpPr>
        <p:spPr>
          <a:xfrm>
            <a:off x="2135560" y="199813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欧州</a:t>
            </a:r>
          </a:p>
        </p:txBody>
      </p:sp>
      <p:sp>
        <p:nvSpPr>
          <p:cNvPr id="24" name="吹き出し: 角を丸めた四角形 23">
            <a:extLst>
              <a:ext uri="{FF2B5EF4-FFF2-40B4-BE49-F238E27FC236}">
                <a16:creationId xmlns:a16="http://schemas.microsoft.com/office/drawing/2014/main" id="{3DEAE807-52DF-4EE6-AA95-B5DACF5E85F2}"/>
              </a:ext>
            </a:extLst>
          </p:cNvPr>
          <p:cNvSpPr/>
          <p:nvPr/>
        </p:nvSpPr>
        <p:spPr>
          <a:xfrm>
            <a:off x="5015880" y="4424534"/>
            <a:ext cx="1368152" cy="584775"/>
          </a:xfrm>
          <a:prstGeom prst="wedgeRoundRectCallout">
            <a:avLst>
              <a:gd name="adj1" fmla="val -19054"/>
              <a:gd name="adj2" fmla="val 12887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FD022E9-D809-4C3D-840B-AF95838A455E}"/>
              </a:ext>
            </a:extLst>
          </p:cNvPr>
          <p:cNvSpPr txBox="1"/>
          <p:nvPr/>
        </p:nvSpPr>
        <p:spPr>
          <a:xfrm>
            <a:off x="5015880" y="4444107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豪州</a:t>
            </a:r>
          </a:p>
        </p:txBody>
      </p:sp>
      <p:sp>
        <p:nvSpPr>
          <p:cNvPr id="26" name="吹き出し: 角を丸めた四角形 25">
            <a:extLst>
              <a:ext uri="{FF2B5EF4-FFF2-40B4-BE49-F238E27FC236}">
                <a16:creationId xmlns:a16="http://schemas.microsoft.com/office/drawing/2014/main" id="{419F361D-7C12-456C-9E0A-C990FF59B3ED}"/>
              </a:ext>
            </a:extLst>
          </p:cNvPr>
          <p:cNvSpPr/>
          <p:nvPr/>
        </p:nvSpPr>
        <p:spPr>
          <a:xfrm>
            <a:off x="9165118" y="3861048"/>
            <a:ext cx="1368152" cy="720080"/>
          </a:xfrm>
          <a:prstGeom prst="wedgeRoundRectCallout">
            <a:avLst>
              <a:gd name="adj1" fmla="val -42316"/>
              <a:gd name="adj2" fmla="val 8744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7254BA8-9CEA-442F-9DAB-0174EC98B185}"/>
              </a:ext>
            </a:extLst>
          </p:cNvPr>
          <p:cNvSpPr txBox="1"/>
          <p:nvPr/>
        </p:nvSpPr>
        <p:spPr>
          <a:xfrm>
            <a:off x="9165118" y="4005645"/>
            <a:ext cx="1105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南米</a:t>
            </a:r>
          </a:p>
        </p:txBody>
      </p:sp>
      <p:sp>
        <p:nvSpPr>
          <p:cNvPr id="28" name="吹き出し: 角を丸めた四角形 27">
            <a:extLst>
              <a:ext uri="{FF2B5EF4-FFF2-40B4-BE49-F238E27FC236}">
                <a16:creationId xmlns:a16="http://schemas.microsoft.com/office/drawing/2014/main" id="{C52AB520-8012-4C7A-B83F-DB020CBF3AC6}"/>
              </a:ext>
            </a:extLst>
          </p:cNvPr>
          <p:cNvSpPr/>
          <p:nvPr/>
        </p:nvSpPr>
        <p:spPr>
          <a:xfrm>
            <a:off x="2135560" y="5805264"/>
            <a:ext cx="2232248" cy="648072"/>
          </a:xfrm>
          <a:prstGeom prst="wedgeRoundRectCallout">
            <a:avLst>
              <a:gd name="adj1" fmla="val -44540"/>
              <a:gd name="adj2" fmla="val -12862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1327861-1125-4A2A-9034-0F0C3518DE6E}"/>
              </a:ext>
            </a:extLst>
          </p:cNvPr>
          <p:cNvSpPr txBox="1"/>
          <p:nvPr/>
        </p:nvSpPr>
        <p:spPr>
          <a:xfrm>
            <a:off x="2135560" y="5805265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南アフリカ</a:t>
            </a:r>
            <a:endParaRPr kumimoji="1" lang="en-US" altLang="ja-JP" sz="3200" b="1" dirty="0"/>
          </a:p>
          <a:p>
            <a:endParaRPr kumimoji="1" lang="ja-JP" altLang="en-US" sz="3200" b="1" dirty="0"/>
          </a:p>
        </p:txBody>
      </p:sp>
      <p:sp>
        <p:nvSpPr>
          <p:cNvPr id="30" name="吹き出し: 角を丸めた四角形 29">
            <a:extLst>
              <a:ext uri="{FF2B5EF4-FFF2-40B4-BE49-F238E27FC236}">
                <a16:creationId xmlns:a16="http://schemas.microsoft.com/office/drawing/2014/main" id="{04FF5886-E471-4B23-9591-92E83CFA1472}"/>
              </a:ext>
            </a:extLst>
          </p:cNvPr>
          <p:cNvSpPr/>
          <p:nvPr/>
        </p:nvSpPr>
        <p:spPr>
          <a:xfrm>
            <a:off x="3522103" y="2726342"/>
            <a:ext cx="1565785" cy="702658"/>
          </a:xfrm>
          <a:prstGeom prst="wedgeRoundRectCallout">
            <a:avLst>
              <a:gd name="adj1" fmla="val -3974"/>
              <a:gd name="adj2" fmla="val 13674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A056B1E-4B23-41A0-A82D-0B1B5232A528}"/>
              </a:ext>
            </a:extLst>
          </p:cNvPr>
          <p:cNvSpPr txBox="1"/>
          <p:nvPr/>
        </p:nvSpPr>
        <p:spPr>
          <a:xfrm>
            <a:off x="3522103" y="2859336"/>
            <a:ext cx="1565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/>
              <a:t>アジア</a:t>
            </a:r>
          </a:p>
        </p:txBody>
      </p:sp>
    </p:spTree>
    <p:extLst>
      <p:ext uri="{BB962C8B-B14F-4D97-AF65-F5344CB8AC3E}">
        <p14:creationId xmlns:p14="http://schemas.microsoft.com/office/powerpoint/2010/main" val="4219802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梅原恵子</dc:creator>
  <cp:lastModifiedBy>梅原恵子</cp:lastModifiedBy>
  <cp:revision>4</cp:revision>
  <dcterms:created xsi:type="dcterms:W3CDTF">2018-02-03T01:42:32Z</dcterms:created>
  <dcterms:modified xsi:type="dcterms:W3CDTF">2018-02-03T02:10:12Z</dcterms:modified>
</cp:coreProperties>
</file>